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71" r:id="rId7"/>
    <p:sldId id="272" r:id="rId8"/>
    <p:sldId id="266" r:id="rId9"/>
    <p:sldId id="273" r:id="rId10"/>
    <p:sldId id="269" r:id="rId11"/>
    <p:sldId id="274" r:id="rId12"/>
    <p:sldId id="275" r:id="rId13"/>
    <p:sldId id="267" r:id="rId14"/>
    <p:sldId id="260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9CF"/>
    <a:srgbClr val="A84FAF"/>
    <a:srgbClr val="0B1202"/>
    <a:srgbClr val="008000"/>
    <a:srgbClr val="5E2C62"/>
    <a:srgbClr val="BE3328"/>
    <a:srgbClr val="B72BD3"/>
    <a:srgbClr val="8DE622"/>
    <a:srgbClr val="4A7C0E"/>
    <a:srgbClr val="DE5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>
        <p:scale>
          <a:sx n="82" d="100"/>
          <a:sy n="82" d="100"/>
        </p:scale>
        <p:origin x="-930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967329"/>
            <a:ext cx="6096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সুজিত দেওয়ান</a:t>
            </a:r>
          </a:p>
          <a:p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রাংগামাটি সরকারি বালিকা উচ্চ বিদ্যালয়</a:t>
            </a:r>
          </a:p>
          <a:p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রাংগামাটি সদর, রাংগামাটি পার্বত্য জেলা</a:t>
            </a:r>
          </a:p>
          <a:p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ই-মেইল</a:t>
            </a:r>
            <a:r>
              <a:rPr lang="en-US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–</a:t>
            </a:r>
            <a:r>
              <a:rPr lang="en-US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dewansujit@gmail.com</a:t>
            </a:r>
          </a:p>
          <a:p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আইডি নং – ৫৭</a:t>
            </a:r>
            <a:endParaRPr lang="en-US" sz="3200" b="1" dirty="0" smtClean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ব্যাচ</a:t>
            </a:r>
            <a:r>
              <a:rPr lang="en-US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#</a:t>
            </a:r>
            <a:r>
              <a:rPr lang="bn-BD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</a:t>
            </a:r>
          </a:p>
          <a:p>
            <a:r>
              <a:rPr lang="bn-BD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ভেন্যুঃ টিটিসি, চট্টগ্রাম</a:t>
            </a:r>
          </a:p>
          <a:p>
            <a:r>
              <a:rPr lang="bn-BD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টিকিউআই </a:t>
            </a:r>
            <a:r>
              <a:rPr lang="en-US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 প্রজেক্ট</a:t>
            </a:r>
            <a:endParaRPr lang="bn-BD" sz="3200" b="1" dirty="0" smtClean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7950" y="-157847"/>
            <a:ext cx="38481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b="1" spc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11500" b="1" spc="2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11500" b="1" spc="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11500" b="1" spc="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endParaRPr lang="en-US" sz="115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524000"/>
            <a:ext cx="5562600" cy="914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 ও বিশ্ব পরিচয়</a:t>
            </a:r>
            <a:endParaRPr lang="en-US" sz="48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3172361"/>
            <a:ext cx="3276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 শ্রেণি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4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1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670616"/>
              </p:ext>
            </p:extLst>
          </p:nvPr>
        </p:nvGraphicFramePr>
        <p:xfrm>
          <a:off x="6172200" y="464343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72200" y="4643436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24"/>
            <a:ext cx="3657600" cy="32579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397"/>
            <a:ext cx="4876800" cy="32367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76598"/>
            <a:ext cx="3657600" cy="358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1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524000"/>
            <a:ext cx="8001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ভূ-প্রাকৃতিক অঞ্চলের শ্রেণিবিভাগ ও গঠন</a:t>
            </a:r>
            <a:endParaRPr lang="en-US" sz="4800" b="1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dirty="0" smtClean="0">
                <a:solidFill>
                  <a:srgbClr val="B72B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পঞ্চম</a:t>
            </a:r>
          </a:p>
          <a:p>
            <a:pPr algn="ctr"/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 # ৭৪ - ৭৬</a:t>
            </a:r>
          </a:p>
        </p:txBody>
      </p:sp>
    </p:spTree>
    <p:extLst>
      <p:ext uri="{BB962C8B-B14F-4D97-AF65-F5344CB8AC3E}">
        <p14:creationId xmlns:p14="http://schemas.microsoft.com/office/powerpoint/2010/main" val="360032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533400"/>
            <a:ext cx="4267200" cy="106680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kern="1900" spc="1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kern="1900" spc="1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8458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D909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......</a:t>
            </a:r>
          </a:p>
          <a:p>
            <a:endParaRPr lang="bn-BD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আকৃতি কেমন তা বলতে পারবে।</a:t>
            </a:r>
          </a:p>
          <a:p>
            <a:pPr marL="971550" lvl="1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ভূ-প্রকৃতির ভিত্তিতে বাংলাদেশের শ্রেণিকরণ করতে পারবে।</a:t>
            </a:r>
          </a:p>
          <a:p>
            <a:pPr marL="971550" lvl="1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সর্বোচ্চ চূড়ার নাম ও এর দৈর্ঘ্য কত তা বলতে পারবে।</a:t>
            </a:r>
            <a:endParaRPr lang="en-US" sz="3200" b="1" dirty="0" smtClean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ভূ-প্রাকৃতিক গঠন ব্যাখ্যা করতে  পারবে।</a:t>
            </a:r>
            <a:endParaRPr lang="en-US" sz="3200" b="1" dirty="0" smtClean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2"/>
            <a:r>
              <a:rPr lang="bn-BD" sz="32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gla"/>
                <a:cs typeface="Bangla"/>
              </a:rPr>
              <a:t> </a:t>
            </a:r>
            <a:endParaRPr lang="en-US" sz="3200" b="1" dirty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5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362699" cy="6553200"/>
          </a:xfrm>
          <a:prstGeom prst="rect">
            <a:avLst/>
          </a:prstGeom>
          <a:ln>
            <a:solidFill>
              <a:srgbClr val="0B120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638800" y="2667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38100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5715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 ঙ্গো প সা গ র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0" y="685800"/>
            <a:ext cx="304800" cy="1524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38600" y="59055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টারসিয়ারী যুগের পাহাড়সমূহ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8125" y="857250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প্লাইস্টোসিন যুগের  চত্বরভূমি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38600" y="1114425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সাম্প্রতিককালের প্লাবন সমভূমি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29000" y="914400"/>
            <a:ext cx="304800" cy="15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29000" y="1143000"/>
            <a:ext cx="304800" cy="152400"/>
          </a:xfrm>
          <a:prstGeom prst="rect">
            <a:avLst/>
          </a:prstGeom>
          <a:solidFill>
            <a:srgbClr val="8DE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590800" y="29051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মধুপুরের গড়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90650" y="1755487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বরেন্দ্র ভূমি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0" y="3453825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লালমাই পাহাড়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2800" y="304800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সাংকেতিক চিহ্ন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1800" y="898327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n-BD" sz="2000" b="1" dirty="0" smtClean="0">
                <a:solidFill>
                  <a:srgbClr val="B72B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টারশিয়ারী যুগের পাহাড়সমূহ</a:t>
            </a:r>
            <a:endParaRPr lang="en-US" sz="2000" b="1" dirty="0">
              <a:solidFill>
                <a:srgbClr val="B72BD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81800" y="1752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(ক) দক্ষিণ-পূর্বাঞ্চলের </a:t>
            </a:r>
            <a:endParaRPr lang="en-US" sz="2000" b="1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পাহাড়সমূহ</a:t>
            </a:r>
            <a:endParaRPr lang="en-US" sz="20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86575" y="2667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(খ) উত্তর-পূর্বাঞ্চলের </a:t>
            </a:r>
            <a:r>
              <a:rPr lang="en-US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2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পাহাড়সমূহ</a:t>
            </a:r>
            <a:endParaRPr lang="en-US" sz="20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62750" y="3657600"/>
            <a:ext cx="2305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bn-BD" sz="2000" b="1" dirty="0" smtClean="0">
                <a:solidFill>
                  <a:srgbClr val="DE56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প্লাইস্টোসিন কালের সোপানসমূহ বা চত্বরভূমি</a:t>
            </a:r>
            <a:endParaRPr lang="en-US" sz="2000" b="1" dirty="0">
              <a:solidFill>
                <a:srgbClr val="DE56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24650" y="4953000"/>
            <a:ext cx="230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bn-BD" sz="20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সাম্প্রতিক কালের প্লাবন সমভূমি</a:t>
            </a:r>
            <a:endParaRPr lang="en-US" sz="2000" b="1" dirty="0">
              <a:solidFill>
                <a:srgbClr val="0B12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0" y="0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ভূ-প্রকৃতি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 rot="318601">
            <a:off x="2376397" y="1444828"/>
            <a:ext cx="1600200" cy="3810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 rot="20388019">
            <a:off x="4275339" y="2161402"/>
            <a:ext cx="1600200" cy="64604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rot="20920476">
            <a:off x="4664575" y="1586480"/>
            <a:ext cx="781030" cy="24420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4367181">
            <a:off x="4340918" y="4123681"/>
            <a:ext cx="2736768" cy="895194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 rot="19787273">
            <a:off x="2383370" y="2144369"/>
            <a:ext cx="914400" cy="154240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314450" y="1373350"/>
            <a:ext cx="914400" cy="111282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52450" y="1679905"/>
            <a:ext cx="914400" cy="98709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rot="19787273">
            <a:off x="3810771" y="3387102"/>
            <a:ext cx="442738" cy="42543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82" y="1828801"/>
            <a:ext cx="4191585" cy="358139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1905000" y="1524000"/>
            <a:ext cx="4114800" cy="13716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019800" y="762000"/>
            <a:ext cx="2590800" cy="104722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bn-BD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টারশিয়ারী যুগের পাহাড়সমূহ  </a:t>
            </a:r>
            <a:r>
              <a:rPr lang="bn-BD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১২%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19800" y="2986876"/>
            <a:ext cx="2590800" cy="1196176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 startAt="2"/>
            </a:pPr>
            <a:r>
              <a:rPr lang="bn-BD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প্লাইস্টোসিন কালের সোপানসমূহ বা চত্বরভূমি </a:t>
            </a:r>
            <a:r>
              <a:rPr lang="bn-BD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৮%</a:t>
            </a:r>
            <a:endParaRPr lang="bn-BD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19800" y="5105400"/>
            <a:ext cx="25908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 startAt="3"/>
            </a:pPr>
            <a:r>
              <a:rPr lang="bn-BD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সাম্প্রতিক কালের প্লাবন সমভূমি </a:t>
            </a:r>
            <a:r>
              <a:rPr lang="bn-BD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৮০%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Arrow Connector 19"/>
          <p:cNvCxnSpPr>
            <a:stCxn id="17" idx="1"/>
          </p:cNvCxnSpPr>
          <p:nvPr/>
        </p:nvCxnSpPr>
        <p:spPr>
          <a:xfrm flipH="1" flipV="1">
            <a:off x="2362200" y="2531663"/>
            <a:ext cx="3657600" cy="1053301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2971800" y="4183052"/>
            <a:ext cx="3048000" cy="1454304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60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503"/>
            <a:ext cx="4494548" cy="317728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0"/>
            <a:ext cx="4495801" cy="31907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52600" y="2286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বান্দরবান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5501" y="62637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কক্সবাজার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77" y="3631744"/>
            <a:ext cx="2838846" cy="4001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91000"/>
            <a:ext cx="6211167" cy="6573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76800"/>
            <a:ext cx="6249273" cy="7430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15" y="5602927"/>
            <a:ext cx="4715533" cy="5239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62" y="6029262"/>
            <a:ext cx="4572638" cy="44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7" y="-1688"/>
            <a:ext cx="4482574" cy="3314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07" y="0"/>
            <a:ext cx="4432593" cy="33201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234588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8313" y="5218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ময়মনসিংহ</a:t>
            </a:r>
            <a:endParaRPr lang="bn-BD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1" y="3444519"/>
            <a:ext cx="2915057" cy="4477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75" y="4114800"/>
            <a:ext cx="6306431" cy="10574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54" y="5324410"/>
            <a:ext cx="3705742" cy="4667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18" y="6096000"/>
            <a:ext cx="5239482" cy="41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5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75"/>
            <a:ext cx="5408946" cy="3112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0"/>
            <a:ext cx="3657601" cy="31978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94546" y="1219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বরেন্দ্রভূমি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32" y="3886200"/>
            <a:ext cx="7390468" cy="685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057694"/>
            <a:ext cx="7086600" cy="581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34020"/>
            <a:ext cx="4038600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62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2849" y="1820244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মধুপুর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95" y="3238388"/>
            <a:ext cx="7820905" cy="876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390936"/>
            <a:ext cx="7772400" cy="638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410200"/>
            <a:ext cx="5181600" cy="45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746" y="0"/>
            <a:ext cx="4596253" cy="2819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53000" y="1972644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ভাওয়াল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533898" cy="28193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6949" y="190319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মধুপুর</a:t>
            </a:r>
          </a:p>
        </p:txBody>
      </p:sp>
    </p:spTree>
    <p:extLst>
      <p:ext uri="{BB962C8B-B14F-4D97-AF65-F5344CB8AC3E}">
        <p14:creationId xmlns:p14="http://schemas.microsoft.com/office/powerpoint/2010/main" val="398535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8" y="152399"/>
            <a:ext cx="4470722" cy="30964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34" y="441900"/>
            <a:ext cx="4588666" cy="2806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10052"/>
            <a:ext cx="7315200" cy="7525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71778"/>
            <a:ext cx="8077200" cy="1076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876862"/>
            <a:ext cx="7162800" cy="7525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1400" y="1523162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লালমাই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4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143250"/>
            <a:ext cx="4953000" cy="3714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52"/>
            <a:ext cx="5022450" cy="2965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10200" y="12954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প্লাবন সমভূমি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421670"/>
              </p:ext>
            </p:extLst>
          </p:nvPr>
        </p:nvGraphicFramePr>
        <p:xfrm>
          <a:off x="2286000" y="42291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0" y="4229100"/>
                        <a:ext cx="914400" cy="771525"/>
                      </a:xfrm>
                      <a:prstGeom prst="rect">
                        <a:avLst/>
                      </a:prstGeom>
                      <a:solidFill>
                        <a:srgbClr val="D909C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52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838200"/>
            <a:ext cx="4800600" cy="9144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D909C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b="1" dirty="0">
              <a:solidFill>
                <a:srgbClr val="D909C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14400" y="3198674"/>
            <a:ext cx="68580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altLang="en-US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বাংলাদেশের</a:t>
            </a:r>
            <a:r>
              <a:rPr kumimoji="0" lang="bn-BD" altLang="en-US" sz="3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 সর্বোচ্চ পাহাড় শৃঙ্গগুলো কোন অঞ্চলে অবস্থিত? সে অঞ্চলের ভূ-প্রাকৃতিক  বৈশিষ্ট্যগুলো উল্লেখ কর।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5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2590800"/>
            <a:ext cx="6934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সর্বোচ্চ পাহাড় শৃঙ্গের নাম কী এবং এর উচ্চতা কত?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টারশিয়ারী যুগের পাহাড়গুলোকে কয়ভাগে ভাগ করা হয়েছে এবং কী কী?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মধুপুর ও ভাওয়ালের গড়ের আয়তন কত?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3600" b="1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লালমাই কোন জেলায় অবস্থিত ?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4600" y="533400"/>
            <a:ext cx="3657600" cy="114300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6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9800" y="1219200"/>
            <a:ext cx="4876800" cy="114300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547408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‘বঙ্গোপসাগরের মোহনায় অবস্থিত বলে বাংলাদেশের বেশিরভাগ অঞ্চল প্লাবন সমভূমি দ্বারা গঠিত।’  ব্যাখ্যা কর।</a:t>
            </a:r>
          </a:p>
        </p:txBody>
      </p:sp>
    </p:spTree>
    <p:extLst>
      <p:ext uri="{BB962C8B-B14F-4D97-AF65-F5344CB8AC3E}">
        <p14:creationId xmlns:p14="http://schemas.microsoft.com/office/powerpoint/2010/main" val="29386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1981200"/>
            <a:ext cx="5410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>
                <a:solidFill>
                  <a:srgbClr val="5E2C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" b="1" dirty="0">
              <a:solidFill>
                <a:srgbClr val="5E2C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rgbClr val="5E2C6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9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247</Words>
  <Application>Microsoft Office PowerPoint</Application>
  <PresentationFormat>On-screen Show (4:3)</PresentationFormat>
  <Paragraphs>69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188</cp:revision>
  <dcterms:created xsi:type="dcterms:W3CDTF">2006-08-16T00:00:00Z</dcterms:created>
  <dcterms:modified xsi:type="dcterms:W3CDTF">2014-01-23T09:46:47Z</dcterms:modified>
</cp:coreProperties>
</file>